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2019-09-02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2019-09-02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2019-09-02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2019-09-02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2019-09-02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2019-09-02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2019-09-02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2019-09-02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2019-09-02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2019-09-02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2019-09-02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2019-09-02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2500306"/>
            <a:ext cx="513397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3" y="285750"/>
            <a:ext cx="9096375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8" y="881063"/>
            <a:ext cx="9115425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690288"/>
            <a:ext cx="9144000" cy="5672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333500"/>
            <a:ext cx="8534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413" y="342900"/>
            <a:ext cx="863917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438" y="1195388"/>
            <a:ext cx="823912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309563"/>
            <a:ext cx="8858250" cy="623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525" y="1038225"/>
            <a:ext cx="760095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5" y="433388"/>
            <a:ext cx="8782050" cy="599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371475"/>
            <a:ext cx="86106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975" y="1504950"/>
            <a:ext cx="802005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3" y="409575"/>
            <a:ext cx="9096375" cy="603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385763"/>
            <a:ext cx="8858250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0050"/>
            <a:ext cx="918210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" y="590550"/>
            <a:ext cx="8820150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25" y="400050"/>
            <a:ext cx="866775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" y="452438"/>
            <a:ext cx="8896350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" y="481013"/>
            <a:ext cx="8820150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8" y="1019175"/>
            <a:ext cx="8201025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8" y="809625"/>
            <a:ext cx="8315325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409575"/>
            <a:ext cx="7858125" cy="603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5" y="752475"/>
            <a:ext cx="8401050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1116"/>
            <a:ext cx="9143999" cy="607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775" y="352425"/>
            <a:ext cx="8934450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" y="528638"/>
            <a:ext cx="8763000" cy="58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075" y="414338"/>
            <a:ext cx="8705850" cy="602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" y="290513"/>
            <a:ext cx="8801100" cy="6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50" y="438150"/>
            <a:ext cx="8343900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" y="471488"/>
            <a:ext cx="8153400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738" y="381000"/>
            <a:ext cx="801052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388" y="1504950"/>
            <a:ext cx="8277225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138" y="747713"/>
            <a:ext cx="7705725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138" y="485775"/>
            <a:ext cx="8467725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832056"/>
            <a:ext cx="9144000" cy="5221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325" y="928670"/>
            <a:ext cx="8911892" cy="5291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428604"/>
            <a:ext cx="9090636" cy="6167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9075"/>
            <a:ext cx="9144000" cy="641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3" y="609600"/>
            <a:ext cx="825817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8" y="523875"/>
            <a:ext cx="8772525" cy="581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" y="314325"/>
            <a:ext cx="901065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3" y="423863"/>
            <a:ext cx="8677275" cy="601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457200"/>
            <a:ext cx="85725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263" y="481013"/>
            <a:ext cx="8753475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1"/>
            <a:ext cx="9131294" cy="5991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28625"/>
            <a:ext cx="86868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3350"/>
            <a:ext cx="9144000" cy="659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188" y="1090613"/>
            <a:ext cx="7667625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875" y="419100"/>
            <a:ext cx="809625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0975"/>
            <a:ext cx="9072594" cy="649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0038"/>
            <a:ext cx="9144000" cy="625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3850"/>
            <a:ext cx="9143999" cy="621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538" y="190500"/>
            <a:ext cx="8924925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1488"/>
            <a:ext cx="9144000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" y="314325"/>
            <a:ext cx="874395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" y="423863"/>
            <a:ext cx="8115300" cy="601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00025"/>
            <a:ext cx="9143999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8" y="590550"/>
            <a:ext cx="8848725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50" y="338138"/>
            <a:ext cx="8343900" cy="618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57188"/>
            <a:ext cx="9144000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314325"/>
            <a:ext cx="885825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" y="333375"/>
            <a:ext cx="8801100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863" y="457200"/>
            <a:ext cx="829627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57200"/>
            <a:ext cx="9072594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88" y="1109663"/>
            <a:ext cx="7515225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13" y="576263"/>
            <a:ext cx="879157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-171400"/>
            <a:ext cx="88582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3" y="438150"/>
            <a:ext cx="8486775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" y="509588"/>
            <a:ext cx="8896350" cy="583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125" y="371475"/>
            <a:ext cx="790575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" y="200025"/>
            <a:ext cx="8896350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38113"/>
            <a:ext cx="9144000" cy="658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2888"/>
            <a:ext cx="9144000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825" y="728663"/>
            <a:ext cx="813435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" y="366713"/>
            <a:ext cx="8763000" cy="612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" y="519113"/>
            <a:ext cx="7848600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" y="338138"/>
            <a:ext cx="8086725" cy="618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163" y="528638"/>
            <a:ext cx="8067675" cy="58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275" y="538163"/>
            <a:ext cx="7791450" cy="578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775" y="266700"/>
            <a:ext cx="893445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413" y="876300"/>
            <a:ext cx="863917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</TotalTime>
  <Words>0</Words>
  <Application>Microsoft Office PowerPoint</Application>
  <PresentationFormat>Pokaz na ekranie (4:3)</PresentationFormat>
  <Paragraphs>0</Paragraphs>
  <Slides>82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82</vt:i4>
      </vt:variant>
    </vt:vector>
  </HeadingPairs>
  <TitlesOfParts>
    <vt:vector size="83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Slajd 59</vt:lpstr>
      <vt:lpstr>Slajd 60</vt:lpstr>
      <vt:lpstr>Slajd 61</vt:lpstr>
      <vt:lpstr>Slajd 62</vt:lpstr>
      <vt:lpstr>Slajd 63</vt:lpstr>
      <vt:lpstr>Slajd 64</vt:lpstr>
      <vt:lpstr>Slajd 65</vt:lpstr>
      <vt:lpstr>Slajd 66</vt:lpstr>
      <vt:lpstr>Slajd 67</vt:lpstr>
      <vt:lpstr>Slajd 68</vt:lpstr>
      <vt:lpstr>Slajd 69</vt:lpstr>
      <vt:lpstr>Slajd 70</vt:lpstr>
      <vt:lpstr>Slajd 71</vt:lpstr>
      <vt:lpstr>Slajd 72</vt:lpstr>
      <vt:lpstr>Slajd 73</vt:lpstr>
      <vt:lpstr>Slajd 74</vt:lpstr>
      <vt:lpstr>Slajd 75</vt:lpstr>
      <vt:lpstr>Slajd 76</vt:lpstr>
      <vt:lpstr>Slajd 77</vt:lpstr>
      <vt:lpstr>Slajd 78</vt:lpstr>
      <vt:lpstr>Slajd 79</vt:lpstr>
      <vt:lpstr>Slajd 80</vt:lpstr>
      <vt:lpstr>Slajd 81</vt:lpstr>
      <vt:lpstr>Slajd 82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SI-JRG-a.miskiewicz</dc:creator>
  <cp:lastModifiedBy>amm</cp:lastModifiedBy>
  <cp:revision>13</cp:revision>
  <dcterms:created xsi:type="dcterms:W3CDTF">2019-08-31T14:30:55Z</dcterms:created>
  <dcterms:modified xsi:type="dcterms:W3CDTF">2019-09-02T19:09:55Z</dcterms:modified>
</cp:coreProperties>
</file>